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61" r:id="rId3"/>
    <p:sldMasterId id="2147483666" r:id="rId4"/>
    <p:sldMasterId id="2147483671" r:id="rId5"/>
  </p:sldMasterIdLst>
  <p:notesMasterIdLst>
    <p:notesMasterId r:id="rId12"/>
  </p:notesMasterIdLst>
  <p:sldIdLst>
    <p:sldId id="402" r:id="rId6"/>
    <p:sldId id="373" r:id="rId7"/>
    <p:sldId id="407" r:id="rId8"/>
    <p:sldId id="465" r:id="rId9"/>
    <p:sldId id="467" r:id="rId10"/>
    <p:sldId id="46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38BA6F8-11D7-44D9-B2EF-90E2615B134D}">
          <p14:sldIdLst>
            <p14:sldId id="402"/>
            <p14:sldId id="373"/>
            <p14:sldId id="407"/>
            <p14:sldId id="465"/>
            <p14:sldId id="467"/>
            <p14:sldId id="466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8832"/>
    <a:srgbClr val="01B5E0"/>
    <a:srgbClr val="118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54" autoAdjust="0"/>
    <p:restoredTop sz="93279" autoAdjust="0"/>
  </p:normalViewPr>
  <p:slideViewPr>
    <p:cSldViewPr snapToGrid="0">
      <p:cViewPr varScale="1">
        <p:scale>
          <a:sx n="106" d="100"/>
          <a:sy n="106" d="100"/>
        </p:scale>
        <p:origin x="-104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43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FDD26-92E1-4C6E-B481-2FCD21CC354B}" type="datetimeFigureOut">
              <a:rPr lang="zh-CN" altLang="en-US" smtClean="0"/>
              <a:t>2021/5/13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FB5AB-198C-42A6-BF91-000640AA47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038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B5AB-198C-42A6-BF91-000640AA478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78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皮页(黑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710294" y="2609399"/>
            <a:ext cx="10771414" cy="1031875"/>
          </a:xfrm>
          <a:prstGeom prst="rect">
            <a:avLst/>
          </a:prstGeom>
        </p:spPr>
        <p:txBody>
          <a:bodyPr anchor="ctr"/>
          <a:lstStyle>
            <a:lvl1pPr algn="l">
              <a:defRPr sz="60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lang="zh-CN" altLang="en-US" dirty="0"/>
              <a:t>腾讯教育</a:t>
            </a:r>
            <a:r>
              <a:rPr lang="en-GB" altLang="zh-CN" dirty="0"/>
              <a:t>PPT</a:t>
            </a:r>
            <a:r>
              <a:rPr lang="zh-CN" altLang="en-US" dirty="0"/>
              <a:t>模板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710293" y="3641274"/>
            <a:ext cx="10771414" cy="63692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5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lang="en-GB" altLang="zh-CN" dirty="0"/>
              <a:t>Tencent Education PowerPoint Template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空白页 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画板 8 副本-100.jpg" descr="画板 8 副本-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色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_单行 (黑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 descr="PPT模板单行章节页"/>
          <p:cNvSpPr>
            <a:spLocks noGrp="1"/>
          </p:cNvSpPr>
          <p:nvPr>
            <p:ph type="title" hasCustomPrompt="1"/>
          </p:nvPr>
        </p:nvSpPr>
        <p:spPr>
          <a:xfrm>
            <a:off x="995420" y="3016860"/>
            <a:ext cx="8322993" cy="82428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lang="en-US" altLang="zh-CN" dirty="0"/>
              <a:t>PPT</a:t>
            </a:r>
            <a:r>
              <a:rPr lang="zh-CN" altLang="en-US" dirty="0"/>
              <a:t>模板单行章节页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_双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 descr="PPT模板单行章节页"/>
          <p:cNvSpPr>
            <a:spLocks noGrp="1"/>
          </p:cNvSpPr>
          <p:nvPr>
            <p:ph type="title" hasCustomPrompt="1"/>
          </p:nvPr>
        </p:nvSpPr>
        <p:spPr>
          <a:xfrm>
            <a:off x="995420" y="2446564"/>
            <a:ext cx="8322993" cy="82428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lang="en-US" altLang="zh-CN" dirty="0"/>
              <a:t>PPT</a:t>
            </a:r>
            <a:r>
              <a:rPr lang="zh-CN" altLang="en-US" dirty="0"/>
              <a:t>模板双行章节页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982720" y="3429000"/>
            <a:ext cx="4792322" cy="7112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第二行文字内容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节页_单行 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画板 8 副本-100.jpg" descr="画板 8 副本-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" name="标题 12" descr="PPT模板单行章节页"/>
          <p:cNvSpPr>
            <a:spLocks noGrp="1"/>
          </p:cNvSpPr>
          <p:nvPr>
            <p:ph type="title" hasCustomPrompt="1"/>
          </p:nvPr>
        </p:nvSpPr>
        <p:spPr>
          <a:xfrm>
            <a:off x="995420" y="3016860"/>
            <a:ext cx="8322993" cy="82428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lang="en-US" altLang="zh-CN" dirty="0"/>
              <a:t>PPT</a:t>
            </a:r>
            <a:r>
              <a:rPr lang="zh-CN" altLang="en-US" dirty="0"/>
              <a:t>模板单行章节页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节页_双行 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画板 8 副本-100.jpg" descr="画板 8 副本-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" name="标题 12" descr="PPT模板单行章节页"/>
          <p:cNvSpPr>
            <a:spLocks noGrp="1"/>
          </p:cNvSpPr>
          <p:nvPr>
            <p:ph type="title" hasCustomPrompt="1"/>
          </p:nvPr>
        </p:nvSpPr>
        <p:spPr>
          <a:xfrm>
            <a:off x="995420" y="2446564"/>
            <a:ext cx="8322993" cy="82428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lang="en-US" altLang="zh-CN" dirty="0"/>
              <a:t>PPT</a:t>
            </a:r>
            <a:r>
              <a:rPr lang="zh-CN" altLang="en-US" dirty="0"/>
              <a:t>模板双行章节页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982720" y="3429000"/>
            <a:ext cx="4792322" cy="7112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第二行文字内容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黑色空白带角标">
    <p:bg>
      <p:bgPr>
        <a:solidFill>
          <a:srgbClr val="111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黑色空白">
    <p:bg>
      <p:bgPr>
        <a:solidFill>
          <a:srgbClr val="111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色空白带角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色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皮页 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画板 77 副本-100.jpg" descr="画板 77 副本-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8257"/>
            <a:ext cx="12217400" cy="6874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710294" y="2609399"/>
            <a:ext cx="10771414" cy="1031875"/>
          </a:xfrm>
          <a:prstGeom prst="rect">
            <a:avLst/>
          </a:prstGeom>
        </p:spPr>
        <p:txBody>
          <a:bodyPr anchor="ctr"/>
          <a:lstStyle>
            <a:lvl1pPr algn="l">
              <a:defRPr sz="60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lang="zh-CN" altLang="en-US" dirty="0"/>
              <a:t>腾讯教育</a:t>
            </a:r>
            <a:r>
              <a:rPr lang="en-GB" altLang="zh-CN" dirty="0"/>
              <a:t>PPT</a:t>
            </a:r>
            <a:r>
              <a:rPr lang="zh-CN" altLang="en-US" dirty="0"/>
              <a:t>模板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710293" y="3641274"/>
            <a:ext cx="10771414" cy="63692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5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lang="en-GB" altLang="zh-CN" dirty="0"/>
              <a:t>Tencent Education PowerPoint Template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 (黑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74604" y="1820863"/>
            <a:ext cx="2137569" cy="3646170"/>
          </a:xfrm>
          <a:prstGeom prst="rect">
            <a:avLst/>
          </a:prstGeom>
        </p:spPr>
        <p:txBody>
          <a:bodyPr numCol="1" anchor="t"/>
          <a:lstStyle>
            <a:lvl1pPr marL="331470" indent="-331470">
              <a:lnSpc>
                <a:spcPct val="1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第一级
第二级
第三级
第四级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6744" y="535622"/>
            <a:ext cx="1249045" cy="7112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目录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行标题_内容页 (黑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7"/>
          <p:cNvSpPr>
            <a:spLocks noGrp="1"/>
          </p:cNvSpPr>
          <p:nvPr>
            <p:ph type="title" hasCustomPrompt="1"/>
          </p:nvPr>
        </p:nvSpPr>
        <p:spPr>
          <a:xfrm>
            <a:off x="477043" y="890250"/>
            <a:ext cx="11181557" cy="704375"/>
          </a:xfrm>
          <a:prstGeom prst="rect">
            <a:avLst/>
          </a:prstGeom>
        </p:spPr>
        <p:txBody>
          <a:bodyPr anchor="t"/>
          <a:lstStyle>
            <a:lvl1pPr>
              <a:lnSpc>
                <a:spcPct val="120000"/>
              </a:lnSpc>
              <a:defRPr sz="34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行标题_内容页 (黑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7"/>
          <p:cNvSpPr>
            <a:spLocks noGrp="1"/>
          </p:cNvSpPr>
          <p:nvPr>
            <p:ph type="title" hasCustomPrompt="1"/>
          </p:nvPr>
        </p:nvSpPr>
        <p:spPr>
          <a:xfrm>
            <a:off x="477043" y="890250"/>
            <a:ext cx="11181557" cy="131014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20000"/>
              </a:lnSpc>
              <a:defRPr sz="34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  <a:r>
              <a:rPr kumimoji="1" lang="en-US" altLang="zh-CN" dirty="0"/>
              <a:t/>
            </a:r>
            <a:br>
              <a:rPr kumimoji="1" lang="en-US" altLang="zh-CN" dirty="0"/>
            </a:br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空白页 (黑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 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画板 8 副本-100.jpg" descr="画板 8 副本-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74604" y="1820863"/>
            <a:ext cx="2137569" cy="3646170"/>
          </a:xfrm>
          <a:prstGeom prst="rect">
            <a:avLst/>
          </a:prstGeom>
        </p:spPr>
        <p:txBody>
          <a:bodyPr numCol="1" anchor="t"/>
          <a:lstStyle>
            <a:lvl1pPr marL="331470" indent="-331470">
              <a:lnSpc>
                <a:spcPct val="1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第一级
第二级
第三级
第四级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6744" y="535622"/>
            <a:ext cx="1249045" cy="7112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目录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行标题_内容页 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画板 8 副本-100.jpg" descr="画板 8 副本-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" name="标题 7"/>
          <p:cNvSpPr>
            <a:spLocks noGrp="1"/>
          </p:cNvSpPr>
          <p:nvPr>
            <p:ph type="title" hasCustomPrompt="1"/>
          </p:nvPr>
        </p:nvSpPr>
        <p:spPr>
          <a:xfrm>
            <a:off x="477043" y="890250"/>
            <a:ext cx="11181557" cy="704375"/>
          </a:xfrm>
          <a:prstGeom prst="rect">
            <a:avLst/>
          </a:prstGeom>
        </p:spPr>
        <p:txBody>
          <a:bodyPr anchor="t"/>
          <a:lstStyle>
            <a:lvl1pPr>
              <a:lnSpc>
                <a:spcPct val="120000"/>
              </a:lnSpc>
              <a:defRPr sz="34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行标题_内容页 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画板 8 副本-100.jpg" descr="画板 8 副本-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" name="标题 7"/>
          <p:cNvSpPr>
            <a:spLocks noGrp="1"/>
          </p:cNvSpPr>
          <p:nvPr>
            <p:ph type="title" hasCustomPrompt="1"/>
          </p:nvPr>
        </p:nvSpPr>
        <p:spPr>
          <a:xfrm>
            <a:off x="477043" y="890250"/>
            <a:ext cx="11181557" cy="131014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20000"/>
              </a:lnSpc>
              <a:defRPr sz="34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  <a:r>
              <a:rPr kumimoji="1" lang="en-US" altLang="zh-CN" dirty="0"/>
              <a:t/>
            </a:r>
            <a:br>
              <a:rPr kumimoji="1" lang="en-US" altLang="zh-CN" dirty="0"/>
            </a:br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空白页 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画板 8 副本-100.jpg" descr="画板 8 副本-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色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皮页(黑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710294" y="2609399"/>
            <a:ext cx="10771414" cy="1031875"/>
          </a:xfrm>
          <a:prstGeom prst="rect">
            <a:avLst/>
          </a:prstGeom>
        </p:spPr>
        <p:txBody>
          <a:bodyPr anchor="ctr"/>
          <a:lstStyle>
            <a:lvl1pPr algn="l">
              <a:defRPr sz="60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lang="zh-CN" altLang="en-US" dirty="0"/>
              <a:t>腾讯教育</a:t>
            </a:r>
            <a:r>
              <a:rPr lang="en-GB" altLang="zh-CN" dirty="0"/>
              <a:t>PPT</a:t>
            </a:r>
            <a:r>
              <a:rPr lang="zh-CN" altLang="en-US" dirty="0"/>
              <a:t>模板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710293" y="3641274"/>
            <a:ext cx="10771414" cy="63692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5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lang="en-GB" altLang="zh-CN" dirty="0"/>
              <a:t>Tencent Education PowerPoint Template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 (黑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74604" y="1820863"/>
            <a:ext cx="2137569" cy="3646170"/>
          </a:xfrm>
          <a:prstGeom prst="rect">
            <a:avLst/>
          </a:prstGeom>
        </p:spPr>
        <p:txBody>
          <a:bodyPr numCol="1" anchor="t"/>
          <a:lstStyle>
            <a:lvl1pPr marL="331470" indent="-331470">
              <a:lnSpc>
                <a:spcPct val="1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第一级
第二级
第三级
第四级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6744" y="535622"/>
            <a:ext cx="1249045" cy="7112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目录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行标题_内容页 (黑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7"/>
          <p:cNvSpPr>
            <a:spLocks noGrp="1"/>
          </p:cNvSpPr>
          <p:nvPr>
            <p:ph type="title" hasCustomPrompt="1"/>
          </p:nvPr>
        </p:nvSpPr>
        <p:spPr>
          <a:xfrm>
            <a:off x="477043" y="890250"/>
            <a:ext cx="11181557" cy="704375"/>
          </a:xfrm>
          <a:prstGeom prst="rect">
            <a:avLst/>
          </a:prstGeom>
        </p:spPr>
        <p:txBody>
          <a:bodyPr anchor="t"/>
          <a:lstStyle>
            <a:lvl1pPr>
              <a:lnSpc>
                <a:spcPct val="120000"/>
              </a:lnSpc>
              <a:defRPr sz="34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行标题_内容页 (黑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7"/>
          <p:cNvSpPr>
            <a:spLocks noGrp="1"/>
          </p:cNvSpPr>
          <p:nvPr>
            <p:ph type="title" hasCustomPrompt="1"/>
          </p:nvPr>
        </p:nvSpPr>
        <p:spPr>
          <a:xfrm>
            <a:off x="477043" y="890250"/>
            <a:ext cx="11181557" cy="131014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20000"/>
              </a:lnSpc>
              <a:defRPr sz="34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  <a:r>
              <a:rPr kumimoji="1" lang="en-US" altLang="zh-CN" dirty="0"/>
              <a:t/>
            </a:r>
            <a:br>
              <a:rPr kumimoji="1" lang="en-US" altLang="zh-CN" dirty="0"/>
            </a:br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空白页 (黑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 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画板 8 副本-100.jpg" descr="画板 8 副本-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74604" y="1820863"/>
            <a:ext cx="2137569" cy="3646170"/>
          </a:xfrm>
          <a:prstGeom prst="rect">
            <a:avLst/>
          </a:prstGeom>
        </p:spPr>
        <p:txBody>
          <a:bodyPr numCol="1" anchor="t"/>
          <a:lstStyle>
            <a:lvl1pPr marL="331470" indent="-331470">
              <a:lnSpc>
                <a:spcPct val="1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第一级
第二级
第三级
第四级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6744" y="535622"/>
            <a:ext cx="1249045" cy="7112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目录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行标题_内容页 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画板 8 副本-100.jpg" descr="画板 8 副本-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" name="标题 7"/>
          <p:cNvSpPr>
            <a:spLocks noGrp="1"/>
          </p:cNvSpPr>
          <p:nvPr>
            <p:ph type="title" hasCustomPrompt="1"/>
          </p:nvPr>
        </p:nvSpPr>
        <p:spPr>
          <a:xfrm>
            <a:off x="477043" y="890250"/>
            <a:ext cx="11181557" cy="704375"/>
          </a:xfrm>
          <a:prstGeom prst="rect">
            <a:avLst/>
          </a:prstGeom>
        </p:spPr>
        <p:txBody>
          <a:bodyPr anchor="t"/>
          <a:lstStyle>
            <a:lvl1pPr>
              <a:lnSpc>
                <a:spcPct val="120000"/>
              </a:lnSpc>
              <a:defRPr sz="34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行标题_内容页 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画板 8 副本-100.jpg" descr="画板 8 副本-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" name="标题 7"/>
          <p:cNvSpPr>
            <a:spLocks noGrp="1"/>
          </p:cNvSpPr>
          <p:nvPr>
            <p:ph type="title" hasCustomPrompt="1"/>
          </p:nvPr>
        </p:nvSpPr>
        <p:spPr>
          <a:xfrm>
            <a:off x="477043" y="890250"/>
            <a:ext cx="11181557" cy="131014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20000"/>
              </a:lnSpc>
              <a:defRPr sz="34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  <a:r>
              <a:rPr kumimoji="1" lang="en-US" altLang="zh-CN" dirty="0"/>
              <a:t/>
            </a:r>
            <a:br>
              <a:rPr kumimoji="1" lang="en-US" altLang="zh-CN" dirty="0"/>
            </a:br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画板 77-100.jpg" descr="画板 77-100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2700" y="-10633"/>
            <a:ext cx="12217400" cy="6874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1pPr>
      <a:lvl2pPr marL="635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2pPr>
      <a:lvl3pPr marL="952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3pPr>
      <a:lvl4pPr marL="1270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4pPr>
      <a:lvl5pPr marL="1587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5pPr>
      <a:lvl6pPr marL="1905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6pPr>
      <a:lvl7pPr marL="2222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7pPr>
      <a:lvl8pPr marL="2540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8pPr>
      <a:lvl9pPr marL="2857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9pPr>
    </p:bodyStyle>
    <p:otherStyle>
      <a:lvl1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画板 4 副本-100.jpg" descr="画板 4 副本-100.jp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画板 4 副本-100.jpg" descr="画板 4 副本-100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画板 4 副本-100.jpg" descr="画板 4 副本-100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space.sipedu.org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097768" y="2913062"/>
            <a:ext cx="7996464" cy="1031875"/>
          </a:xfrm>
        </p:spPr>
        <p:txBody>
          <a:bodyPr/>
          <a:lstStyle/>
          <a:p>
            <a:r>
              <a: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联合招聘</a:t>
            </a:r>
            <a:r>
              <a:rPr lang="zh-CN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应聘者操作手册</a:t>
            </a:r>
            <a:endParaRPr lang="zh-CN" altLang="en-US"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21" y="550677"/>
            <a:ext cx="946559" cy="50907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50799" y="486319"/>
            <a:ext cx="357950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Helvetica Neue" panose="02000503000000020004"/>
                <a:sym typeface="Helvetica Neue" panose="02000503000000020004"/>
              </a:rPr>
              <a:t>苏州工业园区教育局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9217" y="1039769"/>
            <a:ext cx="1008017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+mj-lt"/>
              <a:buNone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端打开浏览器输入网址：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http://rc.sipedu.org/talents/public.html#/register</a:t>
            </a:r>
          </a:p>
          <a:p>
            <a:pPr indent="0">
              <a:buFont typeface="+mj-lt"/>
              <a:buNone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注册账号，页面输入项均为必填项，请正确填写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身份证号务必填写与上报给学校一致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buFont typeface="+mj-lt"/>
              <a:buNone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）已注册账号可直接点击【已有账号，去登录】</a:t>
            </a:r>
          </a:p>
          <a:p>
            <a:pPr marL="342900" indent="-342900"/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2000" y="516518"/>
            <a:ext cx="4014337" cy="521970"/>
          </a:xfrm>
          <a:prstGeom prst="rect">
            <a:avLst/>
          </a:prstGeom>
          <a:noFill/>
        </p:spPr>
        <p:txBody>
          <a:bodyPr wrap="square" lIns="95040" tIns="45720" rIns="91440" bIns="45720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、注册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130" y="2038985"/>
            <a:ext cx="8915400" cy="4673600"/>
          </a:xfrm>
          <a:prstGeom prst="roundRect">
            <a:avLst>
              <a:gd name="adj" fmla="val 2598"/>
            </a:avLst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9217" y="1316768"/>
            <a:ext cx="1008017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账号登录：使用注册时填写的账号密码进行登录，也可使用手机号和密码进行登录。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2000" y="487943"/>
            <a:ext cx="4014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登录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门户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230" y="2059305"/>
            <a:ext cx="8856066" cy="4191435"/>
          </a:xfrm>
          <a:prstGeom prst="roundRect">
            <a:avLst>
              <a:gd name="adj" fmla="val 1960"/>
            </a:avLst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62000" y="487943"/>
            <a:ext cx="401433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、进度查询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96047" y="1201551"/>
            <a:ext cx="9717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进入进度查询列表，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会自动显示学校上报信息，点击即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可查询已报名项目的当前进度。</a:t>
            </a: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40B2C84C-3CCA-44A3-89DA-AD6F45AC8B56}"/>
              </a:ext>
            </a:extLst>
          </p:cNvPr>
          <p:cNvSpPr/>
          <p:nvPr/>
        </p:nvSpPr>
        <p:spPr>
          <a:xfrm>
            <a:off x="3595955" y="2876764"/>
            <a:ext cx="5301465" cy="5522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047" y="1698100"/>
            <a:ext cx="9113184" cy="487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EED38C5E-C2EF-4DC0-96A9-A74A0C5F3C7C}"/>
              </a:ext>
            </a:extLst>
          </p:cNvPr>
          <p:cNvSpPr txBox="1"/>
          <p:nvPr/>
        </p:nvSpPr>
        <p:spPr>
          <a:xfrm>
            <a:off x="762000" y="487943"/>
            <a:ext cx="401433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、进度查询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38C8AB1F-65C6-463F-8F13-53ED498B322F}"/>
              </a:ext>
            </a:extLst>
          </p:cNvPr>
          <p:cNvSpPr txBox="1"/>
          <p:nvPr/>
        </p:nvSpPr>
        <p:spPr>
          <a:xfrm>
            <a:off x="9729258" y="2947883"/>
            <a:ext cx="1904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进入此页面可以查询招聘结果，并可以下载登记表</a:t>
            </a:r>
            <a:endParaRPr lang="en-US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12" y="1108524"/>
            <a:ext cx="8421746" cy="539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759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348FC794-D6E6-4008-8F9C-4A682A69CAB3}"/>
              </a:ext>
            </a:extLst>
          </p:cNvPr>
          <p:cNvSpPr txBox="1"/>
          <p:nvPr/>
        </p:nvSpPr>
        <p:spPr>
          <a:xfrm>
            <a:off x="762000" y="487943"/>
            <a:ext cx="401433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服务电话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D7C2816F-BBA6-4705-9CA3-470217C4FC9C}"/>
              </a:ext>
            </a:extLst>
          </p:cNvPr>
          <p:cNvSpPr txBox="1"/>
          <p:nvPr/>
        </p:nvSpPr>
        <p:spPr>
          <a:xfrm>
            <a:off x="3492446" y="2634922"/>
            <a:ext cx="45542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有任何疑问可以咨询电话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ctr"/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18261454405</a:t>
            </a:r>
          </a:p>
          <a:p>
            <a:pPr lvl="0" algn="ctr"/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15345632063</a:t>
            </a:r>
          </a:p>
          <a:p>
            <a:pPr lvl="0" algn="ctr"/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18896786950</a:t>
            </a:r>
            <a:endParaRPr lang="zh-CN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993845"/>
      </p:ext>
    </p:extLst>
  </p:cSld>
  <p:clrMapOvr>
    <a:masterClrMapping/>
  </p:clrMapOvr>
</p:sld>
</file>

<file path=ppt/theme/theme1.xml><?xml version="1.0" encoding="utf-8"?>
<a:theme xmlns:a="http://schemas.openxmlformats.org/drawingml/2006/main" name="封皮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 panose="02000503000000020004"/>
            <a:ea typeface="Helvetica Neue" panose="02000503000000020004"/>
            <a:cs typeface="Helvetica Neue" panose="02000503000000020004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内容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章节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ln w="12700">
          <a:miter lim="400000"/>
        </a:ln>
      </a:spPr>
      <a:bodyPr wrap="none" lIns="50800" tIns="50800" rIns="50800" bIns="50800" anchor="ctr">
        <a:spAutoFit/>
      </a:bodyPr>
      <a:lstStyle>
        <a:defPPr algn="l">
          <a:defRPr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纯色空白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内容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146</Words>
  <Application>Microsoft Office PowerPoint</Application>
  <PresentationFormat>自定义</PresentationFormat>
  <Paragraphs>18</Paragraphs>
  <Slides>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封皮</vt:lpstr>
      <vt:lpstr>内容页</vt:lpstr>
      <vt:lpstr>章节页</vt:lpstr>
      <vt:lpstr>纯色空白</vt:lpstr>
      <vt:lpstr>1_内容页</vt:lpstr>
      <vt:lpstr>联合招聘应聘者操作手册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腾讯教育业务简介</dc:title>
  <dc:creator>T137717</dc:creator>
  <cp:lastModifiedBy>cuidc</cp:lastModifiedBy>
  <cp:revision>407</cp:revision>
  <dcterms:created xsi:type="dcterms:W3CDTF">2020-08-25T16:23:00Z</dcterms:created>
  <dcterms:modified xsi:type="dcterms:W3CDTF">2021-05-13T05:19:22Z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